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chacune des quatre doses de PEV OPV administrées par district dans Animal Region du Training Land en 2021. Mais que se passerait-il si, au lieu du nombre total de doses par dose administrée,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d'OPV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réparties par tranche d'âge. C'est ce à quoi on s'attendrait en consultant les données sur les doses d'OPV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